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>
      <p:cViewPr varScale="1">
        <p:scale>
          <a:sx n="67" d="100"/>
          <a:sy n="67" d="100"/>
        </p:scale>
        <p:origin x="3144" y="7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79B231-27C6-409E-9BD0-16F46D21E7F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0EDD67-FA6F-4C1C-97AD-73BAAEDDF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4ABC76-AA8A-451D-8F20-A363DAECEA5C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430E9F-1CC5-4749-8204-080ECB07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3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change this flyer, replace our sample content with your own. If you'd rather start from a clean slate, press the New Slide button on the Home tab to insert a new page. Now enter your text </a:t>
            </a:r>
            <a:r>
              <a:rPr lang="en-US" dirty="0" smtClean="0"/>
              <a:t>in </a:t>
            </a:r>
            <a:r>
              <a:rPr lang="en-US" dirty="0"/>
              <a:t>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0E9F-1CC5-4749-8204-080ECB070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4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7932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647315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644575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345038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1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66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9705" y="823067"/>
            <a:ext cx="2960243" cy="793297"/>
          </a:xfrm>
        </p:spPr>
        <p:txBody>
          <a:bodyPr/>
          <a:lstStyle/>
          <a:p>
            <a:r>
              <a:rPr lang="en-US" sz="2400" smtClean="0"/>
              <a:t>Kemper County School District 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55" y="1767237"/>
            <a:ext cx="4422658" cy="1140855"/>
          </a:xfrm>
        </p:spPr>
        <p:txBody>
          <a:bodyPr/>
          <a:lstStyle/>
          <a:p>
            <a:r>
              <a:rPr lang="en-US" sz="3200" dirty="0" smtClean="0"/>
              <a:t>Federal Programs/</a:t>
            </a:r>
          </a:p>
          <a:p>
            <a:r>
              <a:rPr lang="en-US" sz="3200" dirty="0" smtClean="0"/>
              <a:t>special education</a:t>
            </a:r>
          </a:p>
          <a:p>
            <a:r>
              <a:rPr lang="en-US" sz="3200" dirty="0" smtClean="0"/>
              <a:t>Community Meeting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85767" y="3942413"/>
            <a:ext cx="4422658" cy="419725"/>
          </a:xfrm>
        </p:spPr>
        <p:txBody>
          <a:bodyPr/>
          <a:lstStyle/>
          <a:p>
            <a:r>
              <a:rPr lang="en-US" smtClean="0"/>
              <a:t>When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0816" y="4212236"/>
            <a:ext cx="4422658" cy="959371"/>
          </a:xfrm>
        </p:spPr>
        <p:txBody>
          <a:bodyPr/>
          <a:lstStyle/>
          <a:p>
            <a:r>
              <a:rPr lang="en-US" dirty="0" smtClean="0"/>
              <a:t>May 7</a:t>
            </a:r>
            <a:r>
              <a:rPr lang="en-US" dirty="0" smtClean="0"/>
              <a:t>, 2025</a:t>
            </a:r>
            <a:endParaRPr lang="en-US" dirty="0" smtClean="0"/>
          </a:p>
          <a:p>
            <a:r>
              <a:rPr lang="en-US" dirty="0"/>
              <a:t>1</a:t>
            </a:r>
            <a:r>
              <a:rPr lang="en-US" dirty="0" smtClean="0"/>
              <a:t>:00 PM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0816" y="5231567"/>
            <a:ext cx="4422658" cy="1082171"/>
          </a:xfrm>
        </p:spPr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10816" y="5546361"/>
            <a:ext cx="4422658" cy="854439"/>
          </a:xfrm>
        </p:spPr>
        <p:txBody>
          <a:bodyPr/>
          <a:lstStyle/>
          <a:p>
            <a:r>
              <a:rPr lang="en-US" dirty="0" smtClean="0"/>
              <a:t>John C. Stennis CTE</a:t>
            </a:r>
          </a:p>
          <a:p>
            <a:r>
              <a:rPr lang="en-US" dirty="0" smtClean="0"/>
              <a:t>Vocational Complex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710816" y="6430781"/>
            <a:ext cx="4422658" cy="554635"/>
          </a:xfrm>
        </p:spPr>
        <p:txBody>
          <a:bodyPr/>
          <a:lstStyle/>
          <a:p>
            <a:r>
              <a:rPr lang="en-US" sz="1800" dirty="0" smtClean="0"/>
              <a:t>16 Philadelphia Rd   </a:t>
            </a:r>
          </a:p>
          <a:p>
            <a:r>
              <a:rPr lang="en-US" sz="1800" dirty="0" smtClean="0"/>
              <a:t>DeKalb, MS 39328</a:t>
            </a:r>
            <a:endParaRPr lang="en-US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10816" y="6985417"/>
            <a:ext cx="4422658" cy="1289153"/>
          </a:xfrm>
        </p:spPr>
        <p:txBody>
          <a:bodyPr/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Parents and community members are urged to attend this meeting in order to provide  comments and suggestions concerning the funding applications, budgeting, compact, and parental involvement for the </a:t>
            </a:r>
          </a:p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2025-2026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school term.  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710816" y="8829675"/>
            <a:ext cx="4422658" cy="5932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5420924" y="649081"/>
            <a:ext cx="1936131" cy="1259174"/>
          </a:xfrm>
        </p:spPr>
        <p:txBody>
          <a:bodyPr/>
          <a:lstStyle/>
          <a:p>
            <a:pPr algn="ctr"/>
            <a:r>
              <a:rPr lang="en-US" dirty="0" smtClean="0"/>
              <a:t>Discussion of Planning for the following budgets 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>
          <a:xfrm>
            <a:off x="5349179" y="1698684"/>
            <a:ext cx="1936131" cy="1064302"/>
          </a:xfrm>
        </p:spPr>
        <p:txBody>
          <a:bodyPr/>
          <a:lstStyle/>
          <a:p>
            <a:r>
              <a:rPr lang="en-US" dirty="0" smtClean="0"/>
              <a:t>The </a:t>
            </a:r>
          </a:p>
          <a:p>
            <a:r>
              <a:rPr lang="en-US" dirty="0" smtClean="0"/>
              <a:t>Wildcat Way </a:t>
            </a:r>
          </a:p>
          <a:p>
            <a:r>
              <a:rPr lang="en-US" dirty="0" smtClean="0"/>
              <a:t>(21</a:t>
            </a:r>
            <a:r>
              <a:rPr lang="en-US" baseline="30000" dirty="0" smtClean="0"/>
              <a:t>st</a:t>
            </a:r>
            <a:r>
              <a:rPr lang="en-US" dirty="0" smtClean="0"/>
              <a:t> Century Grant)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5349179" y="2758189"/>
            <a:ext cx="2340705" cy="554637"/>
          </a:xfrm>
        </p:spPr>
        <p:txBody>
          <a:bodyPr/>
          <a:lstStyle/>
          <a:p>
            <a:r>
              <a:rPr lang="en-US" dirty="0" smtClean="0"/>
              <a:t>Mrs. Cynthia Dawkins- Coordinator / </a:t>
            </a:r>
            <a:r>
              <a:rPr lang="en-US" dirty="0" smtClean="0"/>
              <a:t>Mrs. </a:t>
            </a:r>
            <a:r>
              <a:rPr lang="en-US" dirty="0" err="1" smtClean="0"/>
              <a:t>Chiquta</a:t>
            </a:r>
            <a:r>
              <a:rPr lang="en-US" dirty="0" smtClean="0"/>
              <a:t> </a:t>
            </a:r>
            <a:r>
              <a:rPr lang="en-US" dirty="0" smtClean="0"/>
              <a:t>Brown- Assistant Coordinator </a:t>
            </a:r>
          </a:p>
          <a:p>
            <a:r>
              <a:rPr lang="en-US" dirty="0" smtClean="0"/>
              <a:t>Afterschool and </a:t>
            </a:r>
          </a:p>
          <a:p>
            <a:r>
              <a:rPr lang="en-US" dirty="0" smtClean="0"/>
              <a:t>Summer School Programs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5283376" y="3869064"/>
            <a:ext cx="1936131" cy="719528"/>
          </a:xfrm>
        </p:spPr>
        <p:txBody>
          <a:bodyPr/>
          <a:lstStyle/>
          <a:p>
            <a:r>
              <a:rPr lang="en-US" dirty="0" smtClean="0"/>
              <a:t>Consolidated Federal programs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>
          <a:xfrm>
            <a:off x="5420923" y="4651867"/>
            <a:ext cx="1936131" cy="839450"/>
          </a:xfrm>
        </p:spPr>
        <p:txBody>
          <a:bodyPr/>
          <a:lstStyle/>
          <a:p>
            <a:r>
              <a:rPr lang="en-US" dirty="0" smtClean="0"/>
              <a:t>Dr. Mary Nell Woolery- Federal Programs Director </a:t>
            </a:r>
          </a:p>
          <a:p>
            <a:r>
              <a:rPr lang="en-US" dirty="0" smtClean="0"/>
              <a:t>Title I</a:t>
            </a:r>
          </a:p>
          <a:p>
            <a:r>
              <a:rPr lang="en-US" dirty="0" smtClean="0"/>
              <a:t>Title II</a:t>
            </a:r>
          </a:p>
          <a:p>
            <a:r>
              <a:rPr lang="en-US" dirty="0" smtClean="0"/>
              <a:t>Title IV</a:t>
            </a:r>
          </a:p>
          <a:p>
            <a:r>
              <a:rPr lang="en-US" dirty="0" smtClean="0"/>
              <a:t>Title V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283376" y="5708112"/>
            <a:ext cx="1936131" cy="2590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>
          <a:xfrm>
            <a:off x="5349179" y="5868258"/>
            <a:ext cx="1936131" cy="372396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>
          <a:xfrm>
            <a:off x="5329543" y="6400800"/>
            <a:ext cx="1936131" cy="1049312"/>
          </a:xfrm>
        </p:spPr>
        <p:txBody>
          <a:bodyPr/>
          <a:lstStyle/>
          <a:p>
            <a:r>
              <a:rPr lang="en-US" dirty="0" smtClean="0"/>
              <a:t>Special Education </a:t>
            </a:r>
          </a:p>
          <a:p>
            <a:r>
              <a:rPr lang="en-US" sz="1400" dirty="0" smtClean="0"/>
              <a:t>Individuals with disabilities Act</a:t>
            </a:r>
          </a:p>
          <a:p>
            <a:r>
              <a:rPr lang="en-US" sz="1400" dirty="0" smtClean="0"/>
              <a:t>Funding </a:t>
            </a:r>
            <a:endParaRPr lang="en-US" sz="140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9"/>
          </p:nvPr>
        </p:nvSpPr>
        <p:spPr>
          <a:xfrm>
            <a:off x="5329542" y="7610258"/>
            <a:ext cx="1936131" cy="824459"/>
          </a:xfrm>
        </p:spPr>
        <p:txBody>
          <a:bodyPr/>
          <a:lstStyle/>
          <a:p>
            <a:r>
              <a:rPr lang="en-US" dirty="0" smtClean="0"/>
              <a:t>Mrs. Amanda Hailey </a:t>
            </a:r>
            <a:r>
              <a:rPr lang="en-US" dirty="0" smtClean="0"/>
              <a:t>/Mr. David Sanders- </a:t>
            </a:r>
            <a:r>
              <a:rPr lang="en-US" dirty="0" smtClean="0"/>
              <a:t>Special Programs </a:t>
            </a:r>
            <a:r>
              <a:rPr lang="en-US" dirty="0" smtClean="0"/>
              <a:t>Directors </a:t>
            </a:r>
            <a:endParaRPr lang="en-US" dirty="0" smtClean="0"/>
          </a:p>
          <a:p>
            <a:r>
              <a:rPr lang="en-US" dirty="0" smtClean="0"/>
              <a:t>IDEA Part B</a:t>
            </a:r>
          </a:p>
          <a:p>
            <a:r>
              <a:rPr lang="en-US" dirty="0" smtClean="0"/>
              <a:t>IDEA Part B Preschool 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949" y="778239"/>
            <a:ext cx="1296961" cy="145259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240936" y="8172781"/>
            <a:ext cx="2519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777240">
              <a:lnSpc>
                <a:spcPct val="90000"/>
              </a:lnSpc>
            </a:pPr>
            <a:r>
              <a:rPr lang="en-US" b="1" cap="all" dirty="0" smtClean="0">
                <a:solidFill>
                  <a:srgbClr val="DDA405"/>
                </a:solidFill>
              </a:rPr>
              <a:t> </a:t>
            </a:r>
            <a:endParaRPr lang="en-US" b="1" cap="all" dirty="0">
              <a:solidFill>
                <a:srgbClr val="DDA4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 Flyer 8.5 x 11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2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Gold.potx" id="{7E5DE923-A5A9-4087-8F4B-6FDD0CD58B5F}" vid="{FF274389-F3BE-409E-AD1B-C11DC72D0569}"/>
    </a:ext>
  </a:extLst>
</a:theme>
</file>

<file path=ppt/theme/theme2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193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Shelia Newton</dc:creator>
  <cp:lastModifiedBy>Amanda Hailey</cp:lastModifiedBy>
  <cp:revision>24</cp:revision>
  <cp:lastPrinted>2025-04-24T13:55:59Z</cp:lastPrinted>
  <dcterms:created xsi:type="dcterms:W3CDTF">2014-05-09T20:39:26Z</dcterms:created>
  <dcterms:modified xsi:type="dcterms:W3CDTF">2025-04-24T13:56:02Z</dcterms:modified>
</cp:coreProperties>
</file>