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721" autoAdjust="0"/>
  </p:normalViewPr>
  <p:slideViewPr>
    <p:cSldViewPr snapToGrid="0">
      <p:cViewPr varScale="1">
        <p:scale>
          <a:sx n="67" d="100"/>
          <a:sy n="67" d="100"/>
        </p:scale>
        <p:origin x="3144" y="72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18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C79B231-27C6-409E-9BD0-16F46D21E7F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10EDD67-FA6F-4C1C-97AD-73BAAEDDF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8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4ABC76-AA8A-451D-8F20-A363DAECEA5C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430E9F-1CC5-4749-8204-080ECB070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34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change this flyer, replace our sample content with your own. If you'd rather start from a clean slate, press the New Slide button on the Home tab to insert a new page. Now enter your text </a:t>
            </a:r>
            <a:r>
              <a:rPr lang="en-US" dirty="0" smtClean="0"/>
              <a:t>in </a:t>
            </a:r>
            <a:r>
              <a:rPr lang="en-US" dirty="0"/>
              <a:t>the empty placeholders.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30E9F-1CC5-4749-8204-080ECB070F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49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710816" y="823067"/>
            <a:ext cx="4422658" cy="79329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66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710816" y="1647315"/>
            <a:ext cx="4422658" cy="201159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6600" b="1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710816" y="4377004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8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710816" y="4644575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32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710816" y="6077467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8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710816" y="6345038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32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710816" y="7511224"/>
            <a:ext cx="4422658" cy="45320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100" b="1" cap="none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710816" y="8051876"/>
            <a:ext cx="4422658" cy="79249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1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710816" y="9184576"/>
            <a:ext cx="4422658" cy="23831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8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5443237" y="823067"/>
            <a:ext cx="1936131" cy="57259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1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5443237" y="1800045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5443237" y="2466869"/>
            <a:ext cx="1936131" cy="910766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1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5443237" y="3377636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5443237" y="4044459"/>
            <a:ext cx="1936131" cy="910768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1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7" name="Text Placeholder 8"/>
          <p:cNvSpPr>
            <a:spLocks noGrp="1"/>
          </p:cNvSpPr>
          <p:nvPr>
            <p:ph type="body" sz="quarter" idx="26" hasCustomPrompt="1"/>
          </p:nvPr>
        </p:nvSpPr>
        <p:spPr>
          <a:xfrm>
            <a:off x="5443237" y="495522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27" hasCustomPrompt="1"/>
          </p:nvPr>
        </p:nvSpPr>
        <p:spPr>
          <a:xfrm>
            <a:off x="5443237" y="5622051"/>
            <a:ext cx="1936131" cy="1835215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1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9" name="Text Placeholder 8"/>
          <p:cNvSpPr>
            <a:spLocks noGrp="1"/>
          </p:cNvSpPr>
          <p:nvPr>
            <p:ph type="body" sz="quarter" idx="28" hasCustomPrompt="1"/>
          </p:nvPr>
        </p:nvSpPr>
        <p:spPr>
          <a:xfrm>
            <a:off x="5443237" y="745726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 b="1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30" name="Text Placeholder 8"/>
          <p:cNvSpPr>
            <a:spLocks noGrp="1"/>
          </p:cNvSpPr>
          <p:nvPr>
            <p:ph type="body" sz="quarter" idx="29" hasCustomPrompt="1"/>
          </p:nvPr>
        </p:nvSpPr>
        <p:spPr>
          <a:xfrm>
            <a:off x="5443237" y="8124090"/>
            <a:ext cx="1936131" cy="129880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1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67603"/>
            <a:ext cx="4518910" cy="3763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4299283"/>
            <a:ext cx="4518911" cy="5229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225867" y="535519"/>
            <a:ext cx="0" cy="8993491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66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200" b="1" kern="1200">
          <a:solidFill>
            <a:schemeClr val="tx2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200" b="1" kern="1200">
          <a:solidFill>
            <a:schemeClr val="tx2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49705" y="823067"/>
            <a:ext cx="2960243" cy="793297"/>
          </a:xfrm>
        </p:spPr>
        <p:txBody>
          <a:bodyPr/>
          <a:lstStyle/>
          <a:p>
            <a:r>
              <a:rPr lang="en-US" sz="2400" smtClean="0"/>
              <a:t>Kemper County School District  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50855" y="1767237"/>
            <a:ext cx="4422658" cy="1140855"/>
          </a:xfrm>
        </p:spPr>
        <p:txBody>
          <a:bodyPr/>
          <a:lstStyle/>
          <a:p>
            <a:r>
              <a:rPr lang="en-US" sz="3200" dirty="0" smtClean="0"/>
              <a:t>Federal Programs/</a:t>
            </a:r>
          </a:p>
          <a:p>
            <a:r>
              <a:rPr lang="en-US" sz="3200" dirty="0" smtClean="0"/>
              <a:t>special education</a:t>
            </a:r>
          </a:p>
          <a:p>
            <a:r>
              <a:rPr lang="en-US" sz="3200" dirty="0" smtClean="0"/>
              <a:t>Community Meeting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85767" y="3942413"/>
            <a:ext cx="4422658" cy="419725"/>
          </a:xfrm>
        </p:spPr>
        <p:txBody>
          <a:bodyPr/>
          <a:lstStyle/>
          <a:p>
            <a:r>
              <a:rPr lang="en-US" smtClean="0"/>
              <a:t>When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10816" y="4212236"/>
            <a:ext cx="4422658" cy="959371"/>
          </a:xfrm>
        </p:spPr>
        <p:txBody>
          <a:bodyPr/>
          <a:lstStyle/>
          <a:p>
            <a:r>
              <a:rPr lang="en-US" dirty="0" smtClean="0"/>
              <a:t>May 7</a:t>
            </a:r>
            <a:r>
              <a:rPr lang="en-US" dirty="0" smtClean="0"/>
              <a:t>, 2025</a:t>
            </a:r>
            <a:endParaRPr lang="en-US" dirty="0" smtClean="0"/>
          </a:p>
          <a:p>
            <a:r>
              <a:rPr lang="en-US" dirty="0"/>
              <a:t>1</a:t>
            </a:r>
            <a:r>
              <a:rPr lang="en-US" dirty="0" smtClean="0"/>
              <a:t>:00 PM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10816" y="5231567"/>
            <a:ext cx="4422658" cy="1082171"/>
          </a:xfrm>
        </p:spPr>
        <p:txBody>
          <a:bodyPr/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710816" y="5546361"/>
            <a:ext cx="4422658" cy="854439"/>
          </a:xfrm>
        </p:spPr>
        <p:txBody>
          <a:bodyPr/>
          <a:lstStyle/>
          <a:p>
            <a:r>
              <a:rPr lang="en-US" dirty="0" smtClean="0"/>
              <a:t>John C. Stennis CTE</a:t>
            </a:r>
          </a:p>
          <a:p>
            <a:r>
              <a:rPr lang="en-US" dirty="0" smtClean="0"/>
              <a:t>Vocational Complex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710816" y="6430781"/>
            <a:ext cx="4422658" cy="554635"/>
          </a:xfrm>
        </p:spPr>
        <p:txBody>
          <a:bodyPr/>
          <a:lstStyle/>
          <a:p>
            <a:r>
              <a:rPr lang="en-US" sz="1800" dirty="0" smtClean="0"/>
              <a:t>16 Philadelphia Rd   </a:t>
            </a:r>
          </a:p>
          <a:p>
            <a:r>
              <a:rPr lang="en-US" sz="1800" dirty="0" smtClean="0"/>
              <a:t>DeKalb, MS 39328</a:t>
            </a:r>
            <a:endParaRPr lang="en-US" sz="18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710816" y="6985417"/>
            <a:ext cx="4422658" cy="1289153"/>
          </a:xfrm>
        </p:spPr>
        <p:txBody>
          <a:bodyPr/>
          <a:lstStyle/>
          <a:p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Parents and community members are urged to attend this meeting in order to provide  comments and suggestions concerning the funding applications, budgeting, compact, and parental involvement for the </a:t>
            </a:r>
          </a:p>
          <a:p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2025-2026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school term.  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710816" y="8829675"/>
            <a:ext cx="4422658" cy="59321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5420924" y="649081"/>
            <a:ext cx="1936131" cy="1259174"/>
          </a:xfrm>
        </p:spPr>
        <p:txBody>
          <a:bodyPr/>
          <a:lstStyle/>
          <a:p>
            <a:pPr algn="ctr"/>
            <a:r>
              <a:rPr lang="en-US" dirty="0" smtClean="0"/>
              <a:t>Discussion of Planning for the following budgets 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2"/>
          </p:nvPr>
        </p:nvSpPr>
        <p:spPr>
          <a:xfrm>
            <a:off x="5349179" y="1698684"/>
            <a:ext cx="1936131" cy="1064302"/>
          </a:xfrm>
        </p:spPr>
        <p:txBody>
          <a:bodyPr/>
          <a:lstStyle/>
          <a:p>
            <a:r>
              <a:rPr lang="en-US" dirty="0" smtClean="0"/>
              <a:t>The </a:t>
            </a:r>
          </a:p>
          <a:p>
            <a:r>
              <a:rPr lang="en-US" dirty="0" smtClean="0"/>
              <a:t>Wildcat Way </a:t>
            </a:r>
          </a:p>
          <a:p>
            <a:r>
              <a:rPr lang="en-US" dirty="0" smtClean="0"/>
              <a:t>(21</a:t>
            </a:r>
            <a:r>
              <a:rPr lang="en-US" baseline="30000" dirty="0" smtClean="0"/>
              <a:t>st</a:t>
            </a:r>
            <a:r>
              <a:rPr lang="en-US" dirty="0" smtClean="0"/>
              <a:t> Century Grant) 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3"/>
          </p:nvPr>
        </p:nvSpPr>
        <p:spPr>
          <a:xfrm>
            <a:off x="5349179" y="2758189"/>
            <a:ext cx="2340705" cy="554637"/>
          </a:xfrm>
        </p:spPr>
        <p:txBody>
          <a:bodyPr/>
          <a:lstStyle/>
          <a:p>
            <a:r>
              <a:rPr lang="en-US" dirty="0" smtClean="0"/>
              <a:t>Mrs. Cynthia Dawkins- Coordinator / </a:t>
            </a:r>
            <a:r>
              <a:rPr lang="en-US" dirty="0" smtClean="0"/>
              <a:t>Mrs. </a:t>
            </a:r>
            <a:r>
              <a:rPr lang="en-US" dirty="0" err="1" smtClean="0"/>
              <a:t>Chiquta</a:t>
            </a:r>
            <a:r>
              <a:rPr lang="en-US" dirty="0" smtClean="0"/>
              <a:t> </a:t>
            </a:r>
            <a:r>
              <a:rPr lang="en-US" dirty="0" smtClean="0"/>
              <a:t>Brown- Assistant Coordinator </a:t>
            </a:r>
          </a:p>
          <a:p>
            <a:r>
              <a:rPr lang="en-US" dirty="0" smtClean="0"/>
              <a:t>Afterschool and </a:t>
            </a:r>
          </a:p>
          <a:p>
            <a:r>
              <a:rPr lang="en-US" dirty="0" smtClean="0"/>
              <a:t>Summer School Programs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5283376" y="3869064"/>
            <a:ext cx="1936131" cy="719528"/>
          </a:xfrm>
        </p:spPr>
        <p:txBody>
          <a:bodyPr/>
          <a:lstStyle/>
          <a:p>
            <a:r>
              <a:rPr lang="en-US" dirty="0" smtClean="0"/>
              <a:t>Consolidated Federal programs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5"/>
          </p:nvPr>
        </p:nvSpPr>
        <p:spPr>
          <a:xfrm>
            <a:off x="5420923" y="4651867"/>
            <a:ext cx="1936131" cy="839450"/>
          </a:xfrm>
        </p:spPr>
        <p:txBody>
          <a:bodyPr/>
          <a:lstStyle/>
          <a:p>
            <a:r>
              <a:rPr lang="en-US" dirty="0" smtClean="0"/>
              <a:t>Dr. Mary Nell Woolery- Federal Programs Director </a:t>
            </a:r>
          </a:p>
          <a:p>
            <a:r>
              <a:rPr lang="en-US" dirty="0" smtClean="0"/>
              <a:t>Title I</a:t>
            </a:r>
          </a:p>
          <a:p>
            <a:r>
              <a:rPr lang="en-US" dirty="0" smtClean="0"/>
              <a:t>Title II</a:t>
            </a:r>
          </a:p>
          <a:p>
            <a:r>
              <a:rPr lang="en-US" dirty="0" smtClean="0"/>
              <a:t>Title IV</a:t>
            </a:r>
          </a:p>
          <a:p>
            <a:r>
              <a:rPr lang="en-US" dirty="0" smtClean="0"/>
              <a:t>Title V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6"/>
          </p:nvPr>
        </p:nvSpPr>
        <p:spPr>
          <a:xfrm>
            <a:off x="5283376" y="5708112"/>
            <a:ext cx="1936131" cy="2590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7"/>
          </p:nvPr>
        </p:nvSpPr>
        <p:spPr>
          <a:xfrm>
            <a:off x="5349179" y="5868258"/>
            <a:ext cx="1936131" cy="372396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8"/>
          </p:nvPr>
        </p:nvSpPr>
        <p:spPr>
          <a:xfrm>
            <a:off x="5329543" y="6400800"/>
            <a:ext cx="1936131" cy="1049312"/>
          </a:xfrm>
        </p:spPr>
        <p:txBody>
          <a:bodyPr/>
          <a:lstStyle/>
          <a:p>
            <a:r>
              <a:rPr lang="en-US" dirty="0" smtClean="0"/>
              <a:t>Special Education </a:t>
            </a:r>
          </a:p>
          <a:p>
            <a:r>
              <a:rPr lang="en-US" sz="1400" dirty="0" smtClean="0"/>
              <a:t>Individuals with disabilities Act</a:t>
            </a:r>
          </a:p>
          <a:p>
            <a:r>
              <a:rPr lang="en-US" sz="1400" dirty="0" smtClean="0"/>
              <a:t>Funding </a:t>
            </a:r>
            <a:endParaRPr lang="en-US" sz="140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9"/>
          </p:nvPr>
        </p:nvSpPr>
        <p:spPr>
          <a:xfrm>
            <a:off x="5329542" y="7610258"/>
            <a:ext cx="1936131" cy="824459"/>
          </a:xfrm>
        </p:spPr>
        <p:txBody>
          <a:bodyPr/>
          <a:lstStyle/>
          <a:p>
            <a:r>
              <a:rPr lang="en-US" dirty="0" smtClean="0"/>
              <a:t>Mrs. Amanda Hailey </a:t>
            </a:r>
            <a:r>
              <a:rPr lang="en-US" dirty="0" smtClean="0"/>
              <a:t>/Mr. David Sanders- </a:t>
            </a:r>
            <a:r>
              <a:rPr lang="en-US" dirty="0" smtClean="0"/>
              <a:t>Special Programs </a:t>
            </a:r>
            <a:r>
              <a:rPr lang="en-US" dirty="0" smtClean="0"/>
              <a:t>Directors </a:t>
            </a:r>
            <a:endParaRPr lang="en-US" dirty="0" smtClean="0"/>
          </a:p>
          <a:p>
            <a:r>
              <a:rPr lang="en-US" dirty="0" smtClean="0"/>
              <a:t>IDEA Part B</a:t>
            </a:r>
          </a:p>
          <a:p>
            <a:r>
              <a:rPr lang="en-US" dirty="0" smtClean="0"/>
              <a:t>IDEA Part B Preschool 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949" y="778239"/>
            <a:ext cx="1296961" cy="145259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5240936" y="8172781"/>
            <a:ext cx="251992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777240">
              <a:lnSpc>
                <a:spcPct val="90000"/>
              </a:lnSpc>
            </a:pPr>
            <a:r>
              <a:rPr lang="en-US" b="1" cap="all" dirty="0" smtClean="0">
                <a:solidFill>
                  <a:srgbClr val="DDA405"/>
                </a:solidFill>
              </a:rPr>
              <a:t> </a:t>
            </a:r>
            <a:endParaRPr lang="en-US" b="1" cap="all" dirty="0">
              <a:solidFill>
                <a:srgbClr val="DDA4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ent Flyer 8.5 x 11">
  <a:themeElements>
    <a:clrScheme name="Student Flyer Blue-Gold">
      <a:dk1>
        <a:sysClr val="windowText" lastClr="000000"/>
      </a:dk1>
      <a:lt1>
        <a:sysClr val="window" lastClr="FFFFFF"/>
      </a:lt1>
      <a:dk2>
        <a:srgbClr val="000066"/>
      </a:dk2>
      <a:lt2>
        <a:srgbClr val="B2B2B2"/>
      </a:lt2>
      <a:accent1>
        <a:srgbClr val="DDA405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ustom 23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udent_Flyer_Blue_Gold.potx" id="{7E5DE923-A5A9-4087-8F4B-6FDD0CD58B5F}" vid="{FF274389-F3BE-409E-AD1B-C11DC72D0569}"/>
    </a:ext>
  </a:extLst>
</a:theme>
</file>

<file path=ppt/theme/theme2.xml><?xml version="1.0" encoding="utf-8"?>
<a:theme xmlns:a="http://schemas.openxmlformats.org/drawingml/2006/main" name="Office Theme">
  <a:themeElements>
    <a:clrScheme name="Student Flyer Blue-Gold">
      <a:dk1>
        <a:sysClr val="windowText" lastClr="000000"/>
      </a:dk1>
      <a:lt1>
        <a:sysClr val="window" lastClr="FFFFFF"/>
      </a:lt1>
      <a:dk2>
        <a:srgbClr val="000066"/>
      </a:dk2>
      <a:lt2>
        <a:srgbClr val="B2B2B2"/>
      </a:lt2>
      <a:accent1>
        <a:srgbClr val="DDA405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y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tudent Flyer Blue-Gold">
      <a:dk1>
        <a:sysClr val="windowText" lastClr="000000"/>
      </a:dk1>
      <a:lt1>
        <a:sysClr val="window" lastClr="FFFFFF"/>
      </a:lt1>
      <a:dk2>
        <a:srgbClr val="000066"/>
      </a:dk2>
      <a:lt2>
        <a:srgbClr val="B2B2B2"/>
      </a:lt2>
      <a:accent1>
        <a:srgbClr val="DDA405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y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193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Tahoma</vt:lpstr>
      <vt:lpstr>Student Flyer 8.5 x 11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Shelia Newton</dc:creator>
  <cp:lastModifiedBy>Amanda Hailey</cp:lastModifiedBy>
  <cp:revision>24</cp:revision>
  <cp:lastPrinted>2025-04-24T13:55:59Z</cp:lastPrinted>
  <dcterms:created xsi:type="dcterms:W3CDTF">2014-05-09T20:39:26Z</dcterms:created>
  <dcterms:modified xsi:type="dcterms:W3CDTF">2025-04-24T13:56:02Z</dcterms:modified>
</cp:coreProperties>
</file>